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1" r:id="rId15"/>
    <p:sldId id="269" r:id="rId16"/>
    <p:sldId id="277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79310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81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42169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1758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6569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0820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8319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3602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2659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4954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064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1C20-9920-4B37-816B-CC3503343B43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0;&#1082;&#1090;\2.%20&#1056;&#1077;&#1083;&#1072;&#1082;&#1089;&#1072;&#1094;&#1080;&#1103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447" y="423080"/>
            <a:ext cx="8316037" cy="3216040"/>
          </a:xfrm>
          <a:solidFill>
            <a:srgbClr val="FF9900"/>
          </a:solidFill>
          <a:scene3d>
            <a:camera prst="perspectiveHeroicExtremeRightFacing"/>
            <a:lightRig rig="soft" dir="t"/>
          </a:scene3d>
          <a:sp3d extrusionH="215900" contourW="12700">
            <a:bevelT w="152400" h="50800" prst="softRound"/>
            <a:bevelB w="114300" prst="hardEdge"/>
            <a:extrusionClr>
              <a:schemeClr val="accent4">
                <a:lumMod val="20000"/>
                <a:lumOff val="80000"/>
              </a:schemeClr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«Использование ИКТ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образовательном процессе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условиях ФГОС ДО»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2116" y="4556699"/>
            <a:ext cx="5180527" cy="1696745"/>
          </a:xfrm>
          <a:solidFill>
            <a:srgbClr val="FFFF00"/>
          </a:solidFill>
          <a:scene3d>
            <a:camera prst="perspectiveContrastingLeftFacing"/>
            <a:lightRig rig="threePt" dir="t"/>
          </a:scene3d>
          <a:sp3d extrusionH="38100">
            <a:bevelT w="152400" h="50800" prst="softRound"/>
          </a:sp3d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ysClr val="windowText" lastClr="000000"/>
                </a:solidFill>
              </a:rPr>
              <a:t>Золотухина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r>
              <a:rPr lang="ru-RU" dirty="0" err="1" smtClean="0">
                <a:solidFill>
                  <a:sysClr val="windowText" lastClr="000000"/>
                </a:solidFill>
              </a:rPr>
              <a:t>Аксана</a:t>
            </a:r>
            <a:r>
              <a:rPr lang="ru-RU" dirty="0" smtClean="0">
                <a:solidFill>
                  <a:sysClr val="windowText" lastClr="000000"/>
                </a:solidFill>
              </a:rPr>
              <a:t> Александровна</a:t>
            </a:r>
          </a:p>
          <a:p>
            <a:pPr algn="r"/>
            <a:r>
              <a:rPr lang="ru-RU" dirty="0" smtClean="0">
                <a:solidFill>
                  <a:sysClr val="windowText" lastClr="000000"/>
                </a:solidFill>
              </a:rPr>
              <a:t>Воспитатель СП детский сад «Берёзка» </a:t>
            </a:r>
          </a:p>
          <a:p>
            <a:pPr algn="r"/>
            <a:r>
              <a:rPr lang="ru-RU" dirty="0" smtClean="0">
                <a:solidFill>
                  <a:sysClr val="windowText" lastClr="000000"/>
                </a:solidFill>
              </a:rPr>
              <a:t>ГБОУ СОШ пос. Кинельский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99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1840" y="167699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с родителями через сайт детского сада «Берёзка»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1" y="1638300"/>
            <a:ext cx="770549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Родительские собрания, Праздники, досуги, развлечения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623" y="157308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Праздники, досуги, развлечения, родительские собрания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Содержимое 7" descr="CIMG4839.JPG"/>
          <p:cNvPicPr>
            <a:picLocks noChangeAspect="1"/>
          </p:cNvPicPr>
          <p:nvPr/>
        </p:nvPicPr>
        <p:blipFill>
          <a:blip r:embed="rId2" cstate="print"/>
          <a:srcRect l="7484" t="872"/>
          <a:stretch>
            <a:fillRect/>
          </a:stretch>
        </p:blipFill>
        <p:spPr>
          <a:xfrm>
            <a:off x="5049981" y="1371600"/>
            <a:ext cx="3641850" cy="292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CIMG7893.JPG"/>
          <p:cNvPicPr>
            <a:picLocks noChangeAspect="1"/>
          </p:cNvPicPr>
          <p:nvPr/>
        </p:nvPicPr>
        <p:blipFill>
          <a:blip r:embed="rId3" cstate="print"/>
          <a:srcRect t="2709" r="20760" b="5082"/>
          <a:stretch>
            <a:fillRect/>
          </a:stretch>
        </p:blipFill>
        <p:spPr>
          <a:xfrm>
            <a:off x="2472649" y="4000500"/>
            <a:ext cx="3024142" cy="2639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CIMG71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6195" r="488"/>
          <a:stretch>
            <a:fillRect/>
          </a:stretch>
        </p:blipFill>
        <p:spPr>
          <a:xfrm>
            <a:off x="154613" y="1465119"/>
            <a:ext cx="3783542" cy="2674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796" y="157308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Непосредственно образовательная деятельность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3795" y="1711325"/>
            <a:ext cx="7886700" cy="43513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1515196"/>
            <a:ext cx="4109955" cy="308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" b="15264"/>
          <a:stretch>
            <a:fillRect/>
          </a:stretch>
        </p:blipFill>
        <p:spPr>
          <a:xfrm>
            <a:off x="2526788" y="4611540"/>
            <a:ext cx="4608512" cy="2246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CIMG4384.JPG"/>
          <p:cNvPicPr>
            <a:picLocks noChangeAspect="1"/>
          </p:cNvPicPr>
          <p:nvPr/>
        </p:nvPicPr>
        <p:blipFill>
          <a:blip r:embed="rId4" cstate="print"/>
          <a:srcRect r="7384" b="1387"/>
          <a:stretch>
            <a:fillRect/>
          </a:stretch>
        </p:blipFill>
        <p:spPr>
          <a:xfrm>
            <a:off x="4814686" y="1392690"/>
            <a:ext cx="4057740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232" y="1784062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1841" y="271608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Проектная, исследовательская деятельность воспитанников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6" y="3936475"/>
            <a:ext cx="3084450" cy="2313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59" y="1482627"/>
            <a:ext cx="3258240" cy="24436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Содержимое 3" descr="CIMG8505.JPG"/>
          <p:cNvPicPr>
            <a:picLocks noChangeAspect="1"/>
          </p:cNvPicPr>
          <p:nvPr/>
        </p:nvPicPr>
        <p:blipFill>
          <a:blip r:embed="rId4" cstate="print"/>
          <a:srcRect l="-1351" t="27303" r="10811" b="625"/>
          <a:stretch>
            <a:fillRect/>
          </a:stretch>
        </p:blipFill>
        <p:spPr>
          <a:xfrm>
            <a:off x="250792" y="4013574"/>
            <a:ext cx="3630611" cy="2167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6" descr="CIMG8509.JPG"/>
          <p:cNvPicPr>
            <a:picLocks noChangeAspect="1"/>
          </p:cNvPicPr>
          <p:nvPr/>
        </p:nvPicPr>
        <p:blipFill>
          <a:blip r:embed="rId5" cstate="print"/>
          <a:srcRect t="14348" r="3429"/>
          <a:stretch>
            <a:fillRect/>
          </a:stretch>
        </p:blipFill>
        <p:spPr>
          <a:xfrm>
            <a:off x="147611" y="1483687"/>
            <a:ext cx="3759371" cy="25007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5004049" y="6215050"/>
            <a:ext cx="314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Презентация проекта «Загадки кока-колы»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43042"/>
            <a:ext cx="4433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Презентация проекта «Цветы для мамы, своими руками»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404" y="1669761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623" y="136526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Дидактические игры в различных видах деятельности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5" y="1448319"/>
            <a:ext cx="2784309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4923" r="14672"/>
          <a:stretch/>
        </p:blipFill>
        <p:spPr>
          <a:xfrm>
            <a:off x="4828325" y="4177145"/>
            <a:ext cx="2307101" cy="2520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3889664"/>
            <a:ext cx="3597564" cy="2698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 descr="CIMG7158.JPG"/>
          <p:cNvPicPr>
            <a:picLocks noChangeAspect="1"/>
          </p:cNvPicPr>
          <p:nvPr/>
        </p:nvPicPr>
        <p:blipFill>
          <a:blip r:embed="rId5" cstate="print"/>
          <a:srcRect l="15326" t="8849" r="-664" b="1300"/>
          <a:stretch>
            <a:fillRect/>
          </a:stretch>
        </p:blipFill>
        <p:spPr>
          <a:xfrm>
            <a:off x="4299456" y="1267691"/>
            <a:ext cx="3556071" cy="2808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599" y="136527"/>
            <a:ext cx="7860723" cy="933738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Физминутки</a:t>
            </a:r>
            <a:r>
              <a:rPr lang="ru-RU" sz="3200" dirty="0" smtClean="0"/>
              <a:t>, сеансы релаксации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9" name="Содержимое 8" descr="CIMG85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5321" y="4080452"/>
            <a:ext cx="3537143" cy="2652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9" descr="CIMG8503.JPG"/>
          <p:cNvPicPr>
            <a:picLocks noChangeAspect="1"/>
          </p:cNvPicPr>
          <p:nvPr/>
        </p:nvPicPr>
        <p:blipFill>
          <a:blip r:embed="rId4" cstate="print"/>
          <a:srcRect l="11747" t="19860" r="12230" b="-296"/>
          <a:stretch>
            <a:fillRect/>
          </a:stretch>
        </p:blipFill>
        <p:spPr>
          <a:xfrm>
            <a:off x="261912" y="1174173"/>
            <a:ext cx="3811325" cy="2974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CIMG8504.JPG"/>
          <p:cNvPicPr>
            <a:picLocks noChangeAspect="1"/>
          </p:cNvPicPr>
          <p:nvPr/>
        </p:nvPicPr>
        <p:blipFill>
          <a:blip r:embed="rId5" cstate="print"/>
          <a:srcRect l="22486" t="17559"/>
          <a:stretch>
            <a:fillRect/>
          </a:stretch>
        </p:blipFill>
        <p:spPr>
          <a:xfrm>
            <a:off x="4706546" y="1166309"/>
            <a:ext cx="3233316" cy="2579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2. Релаксац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34937" y="6553200"/>
            <a:ext cx="304800" cy="3048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8781" y="136527"/>
            <a:ext cx="7860723" cy="933738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smtClean="0"/>
              <a:t>Физминутки, сеансы релаксации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98" y="338621"/>
            <a:ext cx="7886700" cy="1325563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" y="2070790"/>
            <a:ext cx="3096406" cy="2322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44" y="438284"/>
            <a:ext cx="7860723" cy="933738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ИКТ в свободной деятельности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-1144" r="19391" b="8256"/>
          <a:stretch/>
        </p:blipFill>
        <p:spPr>
          <a:xfrm>
            <a:off x="4399722" y="1709531"/>
            <a:ext cx="3525078" cy="4041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1012577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405" y="1763279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4968" y="198871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Преемственность детского сада </a:t>
            </a:r>
            <a:r>
              <a:rPr lang="ru-RU" sz="3200" smtClean="0"/>
              <a:t>и школы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Содержимое 10" descr="CIMG0442.JPG"/>
          <p:cNvPicPr>
            <a:picLocks noChangeAspect="1"/>
          </p:cNvPicPr>
          <p:nvPr/>
        </p:nvPicPr>
        <p:blipFill>
          <a:blip r:embed="rId2" cstate="print"/>
          <a:srcRect r="16897"/>
          <a:stretch>
            <a:fillRect/>
          </a:stretch>
        </p:blipFill>
        <p:spPr>
          <a:xfrm>
            <a:off x="4176464" y="1467644"/>
            <a:ext cx="4578361" cy="3098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CIMG5263.JPG"/>
          <p:cNvPicPr>
            <a:picLocks noChangeAspect="1"/>
          </p:cNvPicPr>
          <p:nvPr/>
        </p:nvPicPr>
        <p:blipFill>
          <a:blip r:embed="rId3" cstate="print"/>
          <a:srcRect t="12262"/>
          <a:stretch>
            <a:fillRect/>
          </a:stretch>
        </p:blipFill>
        <p:spPr>
          <a:xfrm>
            <a:off x="124691" y="3678382"/>
            <a:ext cx="4035953" cy="2655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CIMG7890.JPG"/>
          <p:cNvPicPr>
            <a:picLocks noChangeAspect="1"/>
          </p:cNvPicPr>
          <p:nvPr/>
        </p:nvPicPr>
        <p:blipFill>
          <a:blip r:embed="rId4" cstate="print"/>
          <a:srcRect t="15560" r="6317" b="15409"/>
          <a:stretch>
            <a:fillRect/>
          </a:stretch>
        </p:blipFill>
        <p:spPr>
          <a:xfrm>
            <a:off x="433505" y="1693718"/>
            <a:ext cx="3328004" cy="1839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7294" y="142080"/>
            <a:ext cx="7886700" cy="1325563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Преемственность детского сада и школы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622" y="1752889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Информационно-коммуникационные технологии позволяют не только насытить ребенка большим количеством готовых, строго отобранных, соответствующим образом организованных знаний, но и развивать интеллектуальные, творческие способности, и что очень актуально в дошкольном детстве – умение самостоятельно приобретать новые знания. А использование информационных технологий в образовании дает возможность существенно обогатить, качественно обновить воспитательно-образовательный процесс в ДОО и повысить его эффективность.</a:t>
            </a:r>
          </a:p>
          <a:p>
            <a:pPr>
              <a:buNone/>
            </a:pPr>
            <a:r>
              <a:rPr lang="ru-RU" dirty="0" smtClean="0"/>
              <a:t>Каким бы огромным положительным потенциалом не обладали информационные технологии, ими невозможно заменить живого общения педагога с ребенком и не нужно.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059" y="178090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Вывод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405" y="1565851"/>
            <a:ext cx="7886700" cy="51674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http://planetadetstva.net</a:t>
            </a:r>
            <a:r>
              <a:rPr lang="ru-RU" dirty="0" smtClean="0"/>
              <a:t>/- «Планета детства», интернет-журнал для педагогов, 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http://www.maam.ru</a:t>
            </a:r>
            <a:r>
              <a:rPr lang="ru-RU" dirty="0" smtClean="0"/>
              <a:t>/ - «МААМ», международный образовательный портал, учебные материалы для детского сада,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http://nsportal.ru</a:t>
            </a:r>
            <a:r>
              <a:rPr lang="ru-RU" dirty="0" smtClean="0"/>
              <a:t>/ - «Наша сеть», социальная сеть работников образования,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 http://dohcolonoc.ru </a:t>
            </a:r>
            <a:r>
              <a:rPr lang="ru-RU" dirty="0" smtClean="0"/>
              <a:t>-  «Дошколенок», сайт для воспитателей детских садов,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http://detsad-kitty.ru </a:t>
            </a:r>
            <a:r>
              <a:rPr lang="ru-RU" dirty="0" smtClean="0"/>
              <a:t>– «Детсад», сайт для детей и взрослых,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rgbClr val="0070C0"/>
                </a:solidFill>
              </a:rPr>
              <a:t>http://pochemu4ka.ru </a:t>
            </a:r>
            <a:r>
              <a:rPr lang="ru-RU" dirty="0" smtClean="0"/>
              <a:t>– «Почемучка», сайт для детей и их родителей,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http://doshvozrast.ru </a:t>
            </a:r>
            <a:r>
              <a:rPr lang="ru-RU" dirty="0" smtClean="0"/>
              <a:t>-  «Дошкольный возраст», сайт для детского сада, воспитание ребенка в детском саду и семье,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http://www.o-detstve.ru</a:t>
            </a:r>
            <a:r>
              <a:rPr lang="ru-RU" dirty="0" smtClean="0"/>
              <a:t>/ - «О детстве», педагогический интернет-портал,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rgbClr val="0070C0"/>
                </a:solidFill>
              </a:rPr>
              <a:t>http://doshkolnik.ru</a:t>
            </a:r>
            <a:r>
              <a:rPr lang="ru-RU" dirty="0" smtClean="0"/>
              <a:t>/ -  «Дошкольник», сайт для всей семьи,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rgbClr val="0070C0"/>
                </a:solidFill>
              </a:rPr>
              <a:t>http://igrateshka.ru</a:t>
            </a:r>
            <a:r>
              <a:rPr lang="ru-RU" dirty="0" smtClean="0"/>
              <a:t>/ - «</a:t>
            </a:r>
            <a:r>
              <a:rPr lang="ru-RU" dirty="0" err="1" smtClean="0"/>
              <a:t>Игратешка</a:t>
            </a:r>
            <a:r>
              <a:rPr lang="ru-RU" dirty="0" smtClean="0"/>
              <a:t>», игры, игрушки, викторины, головоломки, развлечения, розыгрыши, фокусы, сценарии праздников и др.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623" y="188481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Полезные сайты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6917"/>
            <a:ext cx="7472161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4000" dirty="0" smtClean="0"/>
              <a:t>Что же такое ИКТ?</a:t>
            </a:r>
            <a:endParaRPr lang="ru-RU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472161" cy="480699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Информационные образовательные технологии </a:t>
            </a:r>
            <a:r>
              <a:rPr lang="ru-RU" dirty="0" smtClean="0"/>
              <a:t>– это все технологии в сфере образования, использующие специальные технические средства (ПК, мультимедиа) для достижения педагогических целей.</a:t>
            </a:r>
            <a:br>
              <a:rPr lang="ru-RU" dirty="0" smtClean="0"/>
            </a:br>
            <a:r>
              <a:rPr lang="ru-RU" b="1" i="1" dirty="0" smtClean="0"/>
              <a:t>Информационно – коммуникационные технологии в образовании (ИКТ)</a:t>
            </a:r>
            <a:r>
              <a:rPr lang="ru-RU" dirty="0" smtClean="0"/>
              <a:t> – это комплекс </a:t>
            </a:r>
            <a:r>
              <a:rPr lang="ru-RU" dirty="0" err="1" smtClean="0"/>
              <a:t>учебно</a:t>
            </a:r>
            <a:r>
              <a:rPr lang="ru-RU" dirty="0" smtClean="0"/>
              <a:t>–методических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878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0878841_643b8311567d600a87c9de79d1207b19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2175" y="2388394"/>
            <a:ext cx="4019550" cy="3228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5360" y="354735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СПАСИБО ЗА ВНИМАНИЕ!!!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405" y="1454728"/>
            <a:ext cx="7886700" cy="49820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ИКТ даёт возможность расширения использования электронных средств обучения, так как они передают информацию быстрее;</a:t>
            </a:r>
          </a:p>
          <a:p>
            <a:r>
              <a:rPr lang="ru-RU" dirty="0" smtClean="0"/>
              <a:t>Движения, звук, мультипликация надолго привлекает внимание детей и способствует повышению у них интереса к изучаемому материалу. Высокая динамика занятия способствует эффективному усвоению материала, развитию памяти, воображения, творчества детей;</a:t>
            </a:r>
          </a:p>
          <a:p>
            <a:r>
              <a:rPr lang="ru-RU" dirty="0" smtClean="0"/>
              <a:t>Обеспечивает наглядность, которая способствует восприятию и лучшему запоминанию материала, что очень важно, учитывая наглядно-образное мышление детей дошкольного возраста. При этом включаются три вида памяти: зрительная, слуховая, моторная;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5359" y="207820"/>
            <a:ext cx="7886700" cy="976744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Преимущества икт перед традиционными средствами обучения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577" y="1433946"/>
            <a:ext cx="7886700" cy="52162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Слайд-шоу и видеофрагменты позволяет показать те моменты из окружающего мира, наблюдение которых вызывает затруднения: например, рост цветка, вращение планет вокруг Солнца, движение волн, вот идёт дождь;</a:t>
            </a:r>
          </a:p>
          <a:p>
            <a:r>
              <a:rPr lang="ru-RU" dirty="0" smtClean="0"/>
              <a:t>Также можно смоделировать такие жизненные ситуации, которые нельзя или сложно показать и увидеть в повседневной жизни (например, воспроизведение звуков природы; работу транспорта и т.д.);</a:t>
            </a:r>
          </a:p>
          <a:p>
            <a:r>
              <a:rPr lang="ru-RU" dirty="0" smtClean="0"/>
              <a:t>Использование информационных технологий побуждает детей к поисковой исследовательской деятельности, включая и поиск в сети Интернет самостоятельно или вместе с родителями; </a:t>
            </a:r>
          </a:p>
          <a:p>
            <a:r>
              <a:rPr lang="ru-RU" smtClean="0"/>
              <a:t> ИКТ </a:t>
            </a:r>
            <a:r>
              <a:rPr lang="ru-RU" dirty="0" smtClean="0"/>
              <a:t>– это дополнительные возможности работы с детьми, имеющими ограниченные возможности.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4577" y="135082"/>
            <a:ext cx="7886700" cy="1088016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Преимущества икт перед традиционными средствами обучения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918" y="1506681"/>
            <a:ext cx="7055428" cy="4628718"/>
          </a:xfrm>
        </p:spPr>
        <p:txBody>
          <a:bodyPr/>
          <a:lstStyle/>
          <a:p>
            <a:pPr marL="0" indent="0"/>
            <a:r>
              <a:rPr lang="ru-RU" sz="3200" dirty="0" smtClean="0"/>
              <a:t> </a:t>
            </a:r>
            <a:r>
              <a:rPr lang="ru-RU" dirty="0" smtClean="0"/>
              <a:t> </a:t>
            </a:r>
            <a:r>
              <a:rPr lang="ru-RU" sz="3200" dirty="0" smtClean="0"/>
              <a:t>Материальная база ДОО</a:t>
            </a:r>
          </a:p>
          <a:p>
            <a:pPr marL="0" indent="0"/>
            <a:r>
              <a:rPr lang="ru-RU" sz="3200" dirty="0" smtClean="0"/>
              <a:t>  Защита здоровья ребенка</a:t>
            </a:r>
          </a:p>
          <a:p>
            <a:pPr marL="0" indent="0"/>
            <a:r>
              <a:rPr lang="ru-RU" sz="3200" dirty="0" smtClean="0"/>
              <a:t>  Недостаточная ИКТ – компетентность педагога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645" y="176646"/>
            <a:ext cx="7897091" cy="1059872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Проблемы использования ИКТ</a:t>
            </a:r>
            <a:endParaRPr lang="ru-RU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618" y="1690543"/>
            <a:ext cx="7216486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Ведение документации</a:t>
            </a:r>
          </a:p>
          <a:p>
            <a:r>
              <a:rPr lang="ru-RU" sz="3200" dirty="0" smtClean="0"/>
              <a:t>Методическая работа, повышение квалификации педагога</a:t>
            </a:r>
          </a:p>
          <a:p>
            <a:r>
              <a:rPr lang="ru-RU" sz="3200" dirty="0" smtClean="0"/>
              <a:t>Работа с родителями</a:t>
            </a:r>
          </a:p>
          <a:p>
            <a:r>
              <a:rPr lang="ru-RU" sz="3200" dirty="0" smtClean="0"/>
              <a:t>Образовательный процесс</a:t>
            </a: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3405" y="178090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Области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применения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ИКТ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педагогами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детского сада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082" y="207819"/>
            <a:ext cx="7990609" cy="976746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Создание </a:t>
            </a:r>
            <a:r>
              <a:rPr lang="ru-RU" sz="3200" dirty="0" err="1" smtClean="0"/>
              <a:t>блогов</a:t>
            </a:r>
            <a:r>
              <a:rPr lang="ru-RU" sz="3200" dirty="0" smtClean="0"/>
              <a:t> для обмена опытом на сайтах</a:t>
            </a:r>
            <a:r>
              <a:rPr lang="en-US" sz="3200" dirty="0" smtClean="0"/>
              <a:t> </a:t>
            </a:r>
            <a:r>
              <a:rPr lang="ru-RU" sz="3200" dirty="0" smtClean="0"/>
              <a:t>педагогических работников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3" y="1555750"/>
            <a:ext cx="770549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3404" y="157309"/>
            <a:ext cx="7886700" cy="1058428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Проектная деятельность педагогов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r="31779" b="28695"/>
          <a:stretch/>
        </p:blipFill>
        <p:spPr bwMode="auto">
          <a:xfrm>
            <a:off x="2888673" y="3904095"/>
            <a:ext cx="4769427" cy="2548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-105" b="23715"/>
          <a:stretch>
            <a:fillRect/>
          </a:stretch>
        </p:blipFill>
        <p:spPr bwMode="auto">
          <a:xfrm>
            <a:off x="246944" y="1330035"/>
            <a:ext cx="5260238" cy="2254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2623" y="146917"/>
            <a:ext cx="7886700" cy="1325563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Выступления на педагогических совещаниях</a:t>
            </a:r>
            <a:endParaRPr lang="ru-RU" sz="3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2623" y="1648980"/>
            <a:ext cx="78867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91" y="2294234"/>
            <a:ext cx="3741580" cy="2806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3" r="1353" b="9824"/>
          <a:stretch>
            <a:fillRect/>
          </a:stretch>
        </p:blipFill>
        <p:spPr>
          <a:xfrm>
            <a:off x="1187671" y="4665519"/>
            <a:ext cx="3477848" cy="2036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7" descr="CIMG4801.JPG"/>
          <p:cNvPicPr>
            <a:picLocks noChangeAspect="1"/>
          </p:cNvPicPr>
          <p:nvPr/>
        </p:nvPicPr>
        <p:blipFill>
          <a:blip r:embed="rId4" cstate="print"/>
          <a:srcRect l="-186" t="35060" r="27398"/>
          <a:stretch>
            <a:fillRect/>
          </a:stretch>
        </p:blipFill>
        <p:spPr>
          <a:xfrm>
            <a:off x="280554" y="1499767"/>
            <a:ext cx="4392488" cy="2939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630</Words>
  <Application>Microsoft Office PowerPoint</Application>
  <PresentationFormat>Экран (4:3)</PresentationFormat>
  <Paragraphs>55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«Использование ИКТ в образовательном процессе  в условиях ФГОС ДО»</vt:lpstr>
      <vt:lpstr>Что же такое ИКТ?</vt:lpstr>
      <vt:lpstr>Преимущества икт перед традиционными средствами обучения</vt:lpstr>
      <vt:lpstr>Преимущества икт перед традиционными средствами обучения</vt:lpstr>
      <vt:lpstr>Проблемы использования ИКТ</vt:lpstr>
      <vt:lpstr>Области применения ИКТ педагогами детского сада</vt:lpstr>
      <vt:lpstr>Создание блогов для обмена опытом на сайтах педагогических работников</vt:lpstr>
      <vt:lpstr>Проектная деятельность педагогов</vt:lpstr>
      <vt:lpstr>Выступления на педагогических совещаниях</vt:lpstr>
      <vt:lpstr>Работа с родителями через сайт детского сада «Берёзка»</vt:lpstr>
      <vt:lpstr>Праздники, досуги, развлечения, родительские собрания</vt:lpstr>
      <vt:lpstr>Непосредственно образовательная деятельность</vt:lpstr>
      <vt:lpstr>Проектная, исследовательская деятельность воспитанников</vt:lpstr>
      <vt:lpstr>Дидактические игры в различных видах деятельности</vt:lpstr>
      <vt:lpstr>Физминутки, сеансы релаксации</vt:lpstr>
      <vt:lpstr>Презентация PowerPoint</vt:lpstr>
      <vt:lpstr>Преемственность детского сада и школы</vt:lpstr>
      <vt:lpstr>Вывод</vt:lpstr>
      <vt:lpstr>Полезные сайты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Кинельская СОШ</cp:lastModifiedBy>
  <cp:revision>26</cp:revision>
  <dcterms:created xsi:type="dcterms:W3CDTF">2015-09-22T18:50:50Z</dcterms:created>
  <dcterms:modified xsi:type="dcterms:W3CDTF">2016-02-19T04:02:27Z</dcterms:modified>
</cp:coreProperties>
</file>